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DD09D-1FAB-4A4C-AB11-BA572F48BFF5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D5B78-F885-4240-889A-7D6076F36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13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og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Schoology.com Class Website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following are instructions on how to access the schoology.com website for Mrs. G’s US History classes.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1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Create an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635" y="2556932"/>
            <a:ext cx="9914962" cy="372284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www.schoology.com</a:t>
            </a:r>
            <a:r>
              <a:rPr lang="en-US" dirty="0" smtClean="0"/>
              <a:t> to sign up</a:t>
            </a:r>
          </a:p>
          <a:p>
            <a:pPr algn="ctr"/>
            <a:r>
              <a:rPr lang="en-US" dirty="0" smtClean="0"/>
              <a:t>Click “Sign Up” in the top right corner</a:t>
            </a:r>
          </a:p>
          <a:p>
            <a:pPr algn="ctr"/>
            <a:r>
              <a:rPr lang="en-US" dirty="0" smtClean="0"/>
              <a:t>Click “Student”</a:t>
            </a:r>
          </a:p>
          <a:p>
            <a:pPr algn="ctr"/>
            <a:r>
              <a:rPr lang="en-US" dirty="0" smtClean="0"/>
              <a:t>Enter the access code that is for your class:</a:t>
            </a:r>
          </a:p>
          <a:p>
            <a:pPr lvl="2" algn="ctr"/>
            <a:r>
              <a:rPr lang="en-US" dirty="0" smtClean="0"/>
              <a:t>Honors US History: </a:t>
            </a:r>
            <a:r>
              <a:rPr lang="en-US" dirty="0" smtClean="0"/>
              <a:t>SP39S-2NG3W</a:t>
            </a:r>
          </a:p>
          <a:p>
            <a:pPr lvl="2" algn="ctr"/>
            <a:r>
              <a:rPr lang="en-US" dirty="0" smtClean="0"/>
              <a:t>US </a:t>
            </a:r>
            <a:r>
              <a:rPr lang="en-US" dirty="0" smtClean="0"/>
              <a:t>History: </a:t>
            </a:r>
            <a:r>
              <a:rPr lang="en-US" dirty="0" smtClean="0"/>
              <a:t>4FV9P-7PHHK</a:t>
            </a:r>
          </a:p>
          <a:p>
            <a:pPr lvl="2" algn="ctr"/>
            <a:r>
              <a:rPr lang="en-US" dirty="0" smtClean="0"/>
              <a:t>Sociology</a:t>
            </a:r>
            <a:r>
              <a:rPr lang="en-US" dirty="0" smtClean="0"/>
              <a:t>: </a:t>
            </a:r>
            <a:r>
              <a:rPr lang="en-US" dirty="0"/>
              <a:t>CNVXM-79WX8</a:t>
            </a:r>
            <a:endParaRPr lang="en-US" dirty="0" smtClean="0"/>
          </a:p>
          <a:p>
            <a:pPr algn="ctr"/>
            <a:r>
              <a:rPr lang="en-US" dirty="0" smtClean="0"/>
              <a:t>Enter your information and click Register.</a:t>
            </a:r>
          </a:p>
        </p:txBody>
      </p:sp>
    </p:spTree>
    <p:extLst>
      <p:ext uri="{BB962C8B-B14F-4D97-AF65-F5344CB8AC3E}">
        <p14:creationId xmlns:p14="http://schemas.microsoft.com/office/powerpoint/2010/main" val="350008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Schoology Scavenger 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you explore the </a:t>
            </a:r>
            <a:r>
              <a:rPr lang="en-US" dirty="0" err="1" smtClean="0"/>
              <a:t>schoology</a:t>
            </a:r>
            <a:r>
              <a:rPr lang="en-US" dirty="0" smtClean="0"/>
              <a:t> website, answer the following questions for your homework tonight:</a:t>
            </a:r>
          </a:p>
          <a:p>
            <a:r>
              <a:rPr lang="en-US" dirty="0" smtClean="0"/>
              <a:t>1. What is the </a:t>
            </a:r>
            <a:r>
              <a:rPr lang="en-US" dirty="0" err="1" smtClean="0"/>
              <a:t>schoology</a:t>
            </a:r>
            <a:r>
              <a:rPr lang="en-US" dirty="0" smtClean="0"/>
              <a:t> web address?</a:t>
            </a:r>
          </a:p>
          <a:p>
            <a:endParaRPr lang="en-US" dirty="0"/>
          </a:p>
          <a:p>
            <a:r>
              <a:rPr lang="en-US" dirty="0" smtClean="0"/>
              <a:t>2. What is your class code that you entered when you registered?</a:t>
            </a:r>
          </a:p>
          <a:p>
            <a:endParaRPr lang="en-US" dirty="0"/>
          </a:p>
          <a:p>
            <a:r>
              <a:rPr lang="en-US" dirty="0" smtClean="0"/>
              <a:t>3. Go to the calendar: what is the first item on the agenda for August 17</a:t>
            </a:r>
            <a:r>
              <a:rPr lang="en-US" baseline="30000" dirty="0" smtClean="0"/>
              <a:t>th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5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Scavenger Hunt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28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4. Go to the course materials section and click on the Reconstruction folder. What is the first item/link available?</a:t>
            </a:r>
          </a:p>
          <a:p>
            <a:endParaRPr lang="en-US" dirty="0"/>
          </a:p>
          <a:p>
            <a:r>
              <a:rPr lang="en-US" dirty="0" smtClean="0"/>
              <a:t>5. Go to the messages tab. How do you send me a message on </a:t>
            </a:r>
            <a:r>
              <a:rPr lang="en-US" dirty="0" err="1" smtClean="0"/>
              <a:t>schoology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6. </a:t>
            </a:r>
            <a:r>
              <a:rPr lang="en-US" dirty="0" smtClean="0"/>
              <a:t>What is the first sentence in my latest post under “Recent Activity?”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7</a:t>
            </a:r>
            <a:r>
              <a:rPr lang="en-US" dirty="0" smtClean="0"/>
              <a:t>. Do not message me after what time?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8</a:t>
            </a:r>
            <a:r>
              <a:rPr lang="en-US" dirty="0" smtClean="0"/>
              <a:t>. </a:t>
            </a:r>
            <a:r>
              <a:rPr lang="en-US" dirty="0"/>
              <a:t>What do you think will be the most helpful about this website for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1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95979"/>
            <a:ext cx="9601196" cy="1081130"/>
          </a:xfrm>
        </p:spPr>
        <p:txBody>
          <a:bodyPr/>
          <a:lstStyle/>
          <a:p>
            <a:r>
              <a:rPr lang="en-US" dirty="0" smtClean="0"/>
              <a:t>Scavenger Hunt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12985"/>
            <a:ext cx="9419491" cy="4947138"/>
          </a:xfrm>
        </p:spPr>
        <p:txBody>
          <a:bodyPr>
            <a:normAutofit/>
          </a:bodyPr>
          <a:lstStyle/>
          <a:p>
            <a:r>
              <a:rPr lang="en-US" dirty="0"/>
              <a:t>8</a:t>
            </a:r>
            <a:r>
              <a:rPr lang="en-US" dirty="0" smtClean="0"/>
              <a:t>. Parents can sign up too! Please show your parent how to sign up and give them the access code. Have them complete the following (even if they don’t sign up).</a:t>
            </a:r>
          </a:p>
          <a:p>
            <a:pPr lvl="1"/>
            <a:r>
              <a:rPr lang="en-US" sz="2400" dirty="0" smtClean="0"/>
              <a:t>I am aware that </a:t>
            </a:r>
            <a:r>
              <a:rPr lang="en-US" sz="2400" dirty="0" err="1" smtClean="0"/>
              <a:t>schoology</a:t>
            </a:r>
            <a:r>
              <a:rPr lang="en-US" sz="2400" dirty="0" smtClean="0"/>
              <a:t> is available for me to see daily agendas, access course materials and assignments and contact Mrs. G. I have chosen to: (circle one)</a:t>
            </a:r>
          </a:p>
          <a:p>
            <a:pPr lvl="2"/>
            <a:r>
              <a:rPr lang="en-US" sz="2400" dirty="0" smtClean="0"/>
              <a:t>A. Sign up</a:t>
            </a:r>
          </a:p>
          <a:p>
            <a:pPr lvl="2"/>
            <a:r>
              <a:rPr lang="en-US" sz="2400" dirty="0" smtClean="0"/>
              <a:t>B. Not sign up</a:t>
            </a:r>
          </a:p>
          <a:p>
            <a:pPr lvl="2"/>
            <a:r>
              <a:rPr lang="en-US" sz="2400" dirty="0" smtClean="0"/>
              <a:t>Parent signature: 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10623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313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Schoology.com Class Website</vt:lpstr>
      <vt:lpstr>Steps to Create an Account</vt:lpstr>
      <vt:lpstr>Schoology Scavenger Hunt</vt:lpstr>
      <vt:lpstr>Scavenger Hunt (continued)</vt:lpstr>
      <vt:lpstr>Scavenger Hunt (continued)</vt:lpstr>
    </vt:vector>
  </TitlesOfParts>
  <Company>Hazelwood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Schoology.com Class Website</dc:title>
  <dc:creator>Jessica Gustafson</dc:creator>
  <cp:lastModifiedBy>Jessica Gustafson</cp:lastModifiedBy>
  <cp:revision>13</cp:revision>
  <cp:lastPrinted>2015-08-13T13:50:17Z</cp:lastPrinted>
  <dcterms:created xsi:type="dcterms:W3CDTF">2015-02-11T15:17:00Z</dcterms:created>
  <dcterms:modified xsi:type="dcterms:W3CDTF">2016-08-04T15:56:35Z</dcterms:modified>
</cp:coreProperties>
</file>